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6" r:id="rId3"/>
    <p:sldId id="257" r:id="rId4"/>
    <p:sldId id="258" r:id="rId5"/>
    <p:sldId id="260" r:id="rId6"/>
    <p:sldId id="268" r:id="rId7"/>
    <p:sldId id="262" r:id="rId8"/>
    <p:sldId id="267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DC5DC5-EAC4-4A67-B22D-18A12251BD52}" v="2" dt="2024-12-13T10:05:56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23" autoAdjust="0"/>
    <p:restoredTop sz="94660"/>
  </p:normalViewPr>
  <p:slideViewPr>
    <p:cSldViewPr snapToGrid="0">
      <p:cViewPr varScale="1">
        <p:scale>
          <a:sx n="72" d="100"/>
          <a:sy n="72" d="100"/>
        </p:scale>
        <p:origin x="7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er Hussen" userId="b04936ca-78ea-4766-be52-5cfdc193ae95" providerId="ADAL" clId="{22DC5DC5-EAC4-4A67-B22D-18A12251BD52}"/>
    <pc:docChg chg="addSld delSld modSld">
      <pc:chgData name="Tamer Hussen" userId="b04936ca-78ea-4766-be52-5cfdc193ae95" providerId="ADAL" clId="{22DC5DC5-EAC4-4A67-B22D-18A12251BD52}" dt="2024-12-13T10:10:18.859" v="53" actId="14100"/>
      <pc:docMkLst>
        <pc:docMk/>
      </pc:docMkLst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1703530481" sldId="256"/>
        </pc:sldMkLst>
      </pc:sldChg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1661842470" sldId="257"/>
        </pc:sldMkLst>
      </pc:sldChg>
      <pc:sldChg chg="modSp add del mod">
        <pc:chgData name="Tamer Hussen" userId="b04936ca-78ea-4766-be52-5cfdc193ae95" providerId="ADAL" clId="{22DC5DC5-EAC4-4A67-B22D-18A12251BD52}" dt="2024-12-13T10:08:34.055" v="26" actId="122"/>
        <pc:sldMkLst>
          <pc:docMk/>
          <pc:sldMk cId="2154187605" sldId="258"/>
        </pc:sldMkLst>
        <pc:spChg chg="mod">
          <ac:chgData name="Tamer Hussen" userId="b04936ca-78ea-4766-be52-5cfdc193ae95" providerId="ADAL" clId="{22DC5DC5-EAC4-4A67-B22D-18A12251BD52}" dt="2024-12-13T10:08:34.055" v="26" actId="122"/>
          <ac:spMkLst>
            <pc:docMk/>
            <pc:sldMk cId="2154187605" sldId="258"/>
            <ac:spMk id="6" creationId="{E1860EAE-1FB9-43C0-A877-4E9166ECC376}"/>
          </ac:spMkLst>
        </pc:spChg>
        <pc:spChg chg="mod">
          <ac:chgData name="Tamer Hussen" userId="b04936ca-78ea-4766-be52-5cfdc193ae95" providerId="ADAL" clId="{22DC5DC5-EAC4-4A67-B22D-18A12251BD52}" dt="2024-12-13T10:08:34.055" v="26" actId="122"/>
          <ac:spMkLst>
            <pc:docMk/>
            <pc:sldMk cId="2154187605" sldId="258"/>
            <ac:spMk id="7" creationId="{BC9F2C0E-B82A-4F84-8E2D-F91457BC3DBD}"/>
          </ac:spMkLst>
        </pc:spChg>
        <pc:spChg chg="mod">
          <ac:chgData name="Tamer Hussen" userId="b04936ca-78ea-4766-be52-5cfdc193ae95" providerId="ADAL" clId="{22DC5DC5-EAC4-4A67-B22D-18A12251BD52}" dt="2024-12-13T10:08:34.055" v="26" actId="122"/>
          <ac:spMkLst>
            <pc:docMk/>
            <pc:sldMk cId="2154187605" sldId="258"/>
            <ac:spMk id="8" creationId="{10868809-606C-40C0-B0D0-72F220A75C10}"/>
          </ac:spMkLst>
        </pc:spChg>
      </pc:sldChg>
      <pc:sldChg chg="modSp add del mod">
        <pc:chgData name="Tamer Hussen" userId="b04936ca-78ea-4766-be52-5cfdc193ae95" providerId="ADAL" clId="{22DC5DC5-EAC4-4A67-B22D-18A12251BD52}" dt="2024-12-13T10:10:10.701" v="52" actId="122"/>
        <pc:sldMkLst>
          <pc:docMk/>
          <pc:sldMk cId="4249728298" sldId="260"/>
        </pc:sldMkLst>
        <pc:spChg chg="mod">
          <ac:chgData name="Tamer Hussen" userId="b04936ca-78ea-4766-be52-5cfdc193ae95" providerId="ADAL" clId="{22DC5DC5-EAC4-4A67-B22D-18A12251BD52}" dt="2024-12-13T10:10:10.701" v="52" actId="122"/>
          <ac:spMkLst>
            <pc:docMk/>
            <pc:sldMk cId="4249728298" sldId="260"/>
            <ac:spMk id="6" creationId="{E1D17F56-AD0D-44D5-B8F7-5A34AF4CB5AB}"/>
          </ac:spMkLst>
        </pc:spChg>
        <pc:spChg chg="mod">
          <ac:chgData name="Tamer Hussen" userId="b04936ca-78ea-4766-be52-5cfdc193ae95" providerId="ADAL" clId="{22DC5DC5-EAC4-4A67-B22D-18A12251BD52}" dt="2024-12-13T10:10:10.701" v="52" actId="122"/>
          <ac:spMkLst>
            <pc:docMk/>
            <pc:sldMk cId="4249728298" sldId="260"/>
            <ac:spMk id="7" creationId="{81FB31DB-5655-48DF-8F5D-C261964DE8E6}"/>
          </ac:spMkLst>
        </pc:spChg>
        <pc:graphicFrameChg chg="mod ord modGraphic">
          <ac:chgData name="Tamer Hussen" userId="b04936ca-78ea-4766-be52-5cfdc193ae95" providerId="ADAL" clId="{22DC5DC5-EAC4-4A67-B22D-18A12251BD52}" dt="2024-12-13T10:09:34.767" v="43" actId="1076"/>
          <ac:graphicFrameMkLst>
            <pc:docMk/>
            <pc:sldMk cId="4249728298" sldId="260"/>
            <ac:graphicFrameMk id="3" creationId="{BEA13C76-F113-4891-B7A1-72CFAD7E409E}"/>
          </ac:graphicFrameMkLst>
        </pc:graphicFrameChg>
        <pc:picChg chg="mod">
          <ac:chgData name="Tamer Hussen" userId="b04936ca-78ea-4766-be52-5cfdc193ae95" providerId="ADAL" clId="{22DC5DC5-EAC4-4A67-B22D-18A12251BD52}" dt="2024-12-13T10:08:48.140" v="28" actId="1076"/>
          <ac:picMkLst>
            <pc:docMk/>
            <pc:sldMk cId="4249728298" sldId="260"/>
            <ac:picMk id="5" creationId="{9AC96FC3-F228-4078-8D37-0A901D7BF741}"/>
          </ac:picMkLst>
        </pc:picChg>
      </pc:sldChg>
      <pc:sldChg chg="modSp add del mod">
        <pc:chgData name="Tamer Hussen" userId="b04936ca-78ea-4766-be52-5cfdc193ae95" providerId="ADAL" clId="{22DC5DC5-EAC4-4A67-B22D-18A12251BD52}" dt="2024-12-13T10:07:57.833" v="15" actId="122"/>
        <pc:sldMkLst>
          <pc:docMk/>
          <pc:sldMk cId="2493777772" sldId="262"/>
        </pc:sldMkLst>
        <pc:spChg chg="mod">
          <ac:chgData name="Tamer Hussen" userId="b04936ca-78ea-4766-be52-5cfdc193ae95" providerId="ADAL" clId="{22DC5DC5-EAC4-4A67-B22D-18A12251BD52}" dt="2024-12-13T10:07:57.833" v="15" actId="122"/>
          <ac:spMkLst>
            <pc:docMk/>
            <pc:sldMk cId="2493777772" sldId="262"/>
            <ac:spMk id="3" creationId="{D65E731A-205B-4E7C-13E7-1A011F32AFA2}"/>
          </ac:spMkLst>
        </pc:spChg>
        <pc:spChg chg="mod">
          <ac:chgData name="Tamer Hussen" userId="b04936ca-78ea-4766-be52-5cfdc193ae95" providerId="ADAL" clId="{22DC5DC5-EAC4-4A67-B22D-18A12251BD52}" dt="2024-12-13T10:07:57.833" v="15" actId="122"/>
          <ac:spMkLst>
            <pc:docMk/>
            <pc:sldMk cId="2493777772" sldId="262"/>
            <ac:spMk id="10" creationId="{714AC334-C71B-41F9-BF7A-658B711FF845}"/>
          </ac:spMkLst>
        </pc:spChg>
        <pc:spChg chg="mod">
          <ac:chgData name="Tamer Hussen" userId="b04936ca-78ea-4766-be52-5cfdc193ae95" providerId="ADAL" clId="{22DC5DC5-EAC4-4A67-B22D-18A12251BD52}" dt="2024-12-13T10:07:57.833" v="15" actId="122"/>
          <ac:spMkLst>
            <pc:docMk/>
            <pc:sldMk cId="2493777772" sldId="262"/>
            <ac:spMk id="11" creationId="{6E6FE7FF-ABCC-4444-A046-F56CB543DE26}"/>
          </ac:spMkLst>
        </pc:spChg>
      </pc:sldChg>
      <pc:sldChg chg="modSp add del mod">
        <pc:chgData name="Tamer Hussen" userId="b04936ca-78ea-4766-be52-5cfdc193ae95" providerId="ADAL" clId="{22DC5DC5-EAC4-4A67-B22D-18A12251BD52}" dt="2024-12-13T10:07:44.523" v="13" actId="122"/>
        <pc:sldMkLst>
          <pc:docMk/>
          <pc:sldMk cId="1392331568" sldId="263"/>
        </pc:sldMkLst>
        <pc:spChg chg="mod">
          <ac:chgData name="Tamer Hussen" userId="b04936ca-78ea-4766-be52-5cfdc193ae95" providerId="ADAL" clId="{22DC5DC5-EAC4-4A67-B22D-18A12251BD52}" dt="2024-12-13T10:07:44.523" v="13" actId="122"/>
          <ac:spMkLst>
            <pc:docMk/>
            <pc:sldMk cId="1392331568" sldId="263"/>
            <ac:spMk id="4" creationId="{27D4409E-7B25-4A3D-90CC-4965A31323DA}"/>
          </ac:spMkLst>
        </pc:spChg>
        <pc:spChg chg="mod">
          <ac:chgData name="Tamer Hussen" userId="b04936ca-78ea-4766-be52-5cfdc193ae95" providerId="ADAL" clId="{22DC5DC5-EAC4-4A67-B22D-18A12251BD52}" dt="2024-12-13T10:07:42.646" v="12" actId="122"/>
          <ac:spMkLst>
            <pc:docMk/>
            <pc:sldMk cId="1392331568" sldId="263"/>
            <ac:spMk id="10" creationId="{A211DF55-1C85-0803-AA53-77BC9DE709BC}"/>
          </ac:spMkLst>
        </pc:spChg>
      </pc:sldChg>
      <pc:sldChg chg="modSp add del mod">
        <pc:chgData name="Tamer Hussen" userId="b04936ca-78ea-4766-be52-5cfdc193ae95" providerId="ADAL" clId="{22DC5DC5-EAC4-4A67-B22D-18A12251BD52}" dt="2024-12-13T10:10:18.859" v="53" actId="14100"/>
        <pc:sldMkLst>
          <pc:docMk/>
          <pc:sldMk cId="2944732726" sldId="264"/>
        </pc:sldMkLst>
        <pc:spChg chg="mod">
          <ac:chgData name="Tamer Hussen" userId="b04936ca-78ea-4766-be52-5cfdc193ae95" providerId="ADAL" clId="{22DC5DC5-EAC4-4A67-B22D-18A12251BD52}" dt="2024-12-13T10:10:18.859" v="53" actId="14100"/>
          <ac:spMkLst>
            <pc:docMk/>
            <pc:sldMk cId="2944732726" sldId="264"/>
            <ac:spMk id="6" creationId="{7F653B6C-C1FA-4983-A4A3-1C5FADB200F3}"/>
          </ac:spMkLst>
        </pc:spChg>
      </pc:sldChg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3066600522" sldId="265"/>
        </pc:sldMkLst>
      </pc:sldChg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3267385761" sldId="266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1581562183" sldId="267"/>
        </pc:sldMkLst>
      </pc:sldChg>
      <pc:sldChg chg="modSp add mod">
        <pc:chgData name="Tamer Hussen" userId="b04936ca-78ea-4766-be52-5cfdc193ae95" providerId="ADAL" clId="{22DC5DC5-EAC4-4A67-B22D-18A12251BD52}" dt="2024-12-13T10:07:48.782" v="14" actId="122"/>
        <pc:sldMkLst>
          <pc:docMk/>
          <pc:sldMk cId="3814160067" sldId="267"/>
        </pc:sldMkLst>
        <pc:spChg chg="mod">
          <ac:chgData name="Tamer Hussen" userId="b04936ca-78ea-4766-be52-5cfdc193ae95" providerId="ADAL" clId="{22DC5DC5-EAC4-4A67-B22D-18A12251BD52}" dt="2024-12-13T10:07:48.782" v="14" actId="122"/>
          <ac:spMkLst>
            <pc:docMk/>
            <pc:sldMk cId="3814160067" sldId="267"/>
            <ac:spMk id="4" creationId="{27D4409E-7B25-4A3D-90CC-4965A31323DA}"/>
          </ac:spMkLst>
        </pc:spChg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2576471139" sldId="268"/>
        </pc:sldMkLst>
      </pc:sldChg>
      <pc:sldChg chg="modSp add mod">
        <pc:chgData name="Tamer Hussen" userId="b04936ca-78ea-4766-be52-5cfdc193ae95" providerId="ADAL" clId="{22DC5DC5-EAC4-4A67-B22D-18A12251BD52}" dt="2024-12-13T10:08:10.194" v="18" actId="122"/>
        <pc:sldMkLst>
          <pc:docMk/>
          <pc:sldMk cId="3533666314" sldId="268"/>
        </pc:sldMkLst>
        <pc:spChg chg="mod">
          <ac:chgData name="Tamer Hussen" userId="b04936ca-78ea-4766-be52-5cfdc193ae95" providerId="ADAL" clId="{22DC5DC5-EAC4-4A67-B22D-18A12251BD52}" dt="2024-12-13T10:06:22.108" v="9" actId="20577"/>
          <ac:spMkLst>
            <pc:docMk/>
            <pc:sldMk cId="3533666314" sldId="268"/>
            <ac:spMk id="2" creationId="{84BB0F9C-0D46-3549-69E8-EDC077CEAC3C}"/>
          </ac:spMkLst>
        </pc:spChg>
        <pc:spChg chg="mod">
          <ac:chgData name="Tamer Hussen" userId="b04936ca-78ea-4766-be52-5cfdc193ae95" providerId="ADAL" clId="{22DC5DC5-EAC4-4A67-B22D-18A12251BD52}" dt="2024-12-13T10:06:43.706" v="11" actId="113"/>
          <ac:spMkLst>
            <pc:docMk/>
            <pc:sldMk cId="3533666314" sldId="268"/>
            <ac:spMk id="10" creationId="{90CB2604-4741-7D6C-0748-D11092FA8559}"/>
          </ac:spMkLst>
        </pc:spChg>
        <pc:spChg chg="mod">
          <ac:chgData name="Tamer Hussen" userId="b04936ca-78ea-4766-be52-5cfdc193ae95" providerId="ADAL" clId="{22DC5DC5-EAC4-4A67-B22D-18A12251BD52}" dt="2024-12-13T10:08:10.194" v="18" actId="122"/>
          <ac:spMkLst>
            <pc:docMk/>
            <pc:sldMk cId="3533666314" sldId="268"/>
            <ac:spMk id="12" creationId="{376275A6-3B65-7D55-1DE2-A4A9970BFB74}"/>
          </ac:spMkLst>
        </pc:spChg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480293875" sldId="269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1210533969" sldId="270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2380063146" sldId="271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3533666314" sldId="272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1254084437" sldId="273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3814160067" sldId="274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936507071" sldId="275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2536014824" sldId="276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4071858616" sldId="277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41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936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172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43895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233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591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511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3204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922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881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73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70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791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49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0802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001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908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479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ketchfab.com/search?q=360+skybox&amp;type=models" TargetMode="External"/><Relationship Id="rId2" Type="http://schemas.openxmlformats.org/officeDocument/2006/relationships/hyperlink" Target="https://free3d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hreejs.org/" TargetMode="External"/><Relationship Id="rId5" Type="http://schemas.openxmlformats.org/officeDocument/2006/relationships/hyperlink" Target="https://www.w3schools.com/" TargetMode="External"/><Relationship Id="rId4" Type="http://schemas.openxmlformats.org/officeDocument/2006/relationships/hyperlink" Target="https://youtu.be/faHxj0RYLZE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C008F-D0D4-4B5C-9E96-4F7EB2F18E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3D racing web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BE17F6-A352-4C86-BEBA-2BB553A27D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</a:schemeClr>
                </a:solidFill>
              </a:rPr>
              <a:t>By Tamer Hussen</a:t>
            </a:r>
          </a:p>
        </p:txBody>
      </p:sp>
    </p:spTree>
    <p:extLst>
      <p:ext uri="{BB962C8B-B14F-4D97-AF65-F5344CB8AC3E}">
        <p14:creationId xmlns:p14="http://schemas.microsoft.com/office/powerpoint/2010/main" val="1703530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B8E08-7F03-4FF2-A91D-227A30419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BF8A68-E38A-45DE-8579-6632F95D4967}"/>
              </a:ext>
            </a:extLst>
          </p:cNvPr>
          <p:cNvSpPr txBox="1"/>
          <p:nvPr/>
        </p:nvSpPr>
        <p:spPr>
          <a:xfrm>
            <a:off x="838200" y="1745393"/>
            <a:ext cx="4597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2"/>
              </a:rPr>
              <a:t>3D Models for Free - Free3D.com</a:t>
            </a:r>
            <a:endParaRPr lang="en-GB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653B6C-C1FA-4983-A4A3-1C5FADB200F3}"/>
              </a:ext>
            </a:extLst>
          </p:cNvPr>
          <p:cNvSpPr txBox="1"/>
          <p:nvPr/>
        </p:nvSpPr>
        <p:spPr>
          <a:xfrm>
            <a:off x="838199" y="2761734"/>
            <a:ext cx="15074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 err="1">
                <a:hlinkClick r:id="rId3"/>
              </a:rPr>
              <a:t>Sketchfab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6AD62A-FC69-412F-A288-AC0E1C0878B2}"/>
              </a:ext>
            </a:extLst>
          </p:cNvPr>
          <p:cNvSpPr txBox="1"/>
          <p:nvPr/>
        </p:nvSpPr>
        <p:spPr>
          <a:xfrm>
            <a:off x="838200" y="4653006"/>
            <a:ext cx="4038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4"/>
              </a:rPr>
              <a:t>https://youtu.be/faHxj0RYLZE</a:t>
            </a:r>
            <a:endParaRPr lang="en-GB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BC3C70-C0F5-455A-85BD-1F22823F8103}"/>
              </a:ext>
            </a:extLst>
          </p:cNvPr>
          <p:cNvSpPr txBox="1"/>
          <p:nvPr/>
        </p:nvSpPr>
        <p:spPr>
          <a:xfrm>
            <a:off x="736600" y="5598642"/>
            <a:ext cx="43053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5"/>
              </a:rPr>
              <a:t>W3Schools Online Web Tutorials</a:t>
            </a:r>
            <a:endParaRPr lang="en-GB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EF0EA3-919A-45CE-A39B-4F14C8E8CE74}"/>
              </a:ext>
            </a:extLst>
          </p:cNvPr>
          <p:cNvSpPr txBox="1"/>
          <p:nvPr/>
        </p:nvSpPr>
        <p:spPr>
          <a:xfrm>
            <a:off x="5162552" y="1800098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- 3D models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794574-E7A0-473C-BD02-7A50B9B7B3BF}"/>
              </a:ext>
            </a:extLst>
          </p:cNvPr>
          <p:cNvSpPr txBox="1"/>
          <p:nvPr/>
        </p:nvSpPr>
        <p:spPr>
          <a:xfrm>
            <a:off x="2247900" y="2780953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Skybox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F112C5-22B8-401D-818C-53715E49C53A}"/>
              </a:ext>
            </a:extLst>
          </p:cNvPr>
          <p:cNvSpPr txBox="1"/>
          <p:nvPr/>
        </p:nvSpPr>
        <p:spPr>
          <a:xfrm>
            <a:off x="5041900" y="3761808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JavaScript codes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551A0-AB12-44FE-9EBB-9C1C359F58BE}"/>
              </a:ext>
            </a:extLst>
          </p:cNvPr>
          <p:cNvSpPr txBox="1"/>
          <p:nvPr/>
        </p:nvSpPr>
        <p:spPr>
          <a:xfrm>
            <a:off x="5041900" y="5617861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Website examples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B80AA7-D4E4-4887-8294-DBAB1D31B491}"/>
              </a:ext>
            </a:extLst>
          </p:cNvPr>
          <p:cNvSpPr txBox="1"/>
          <p:nvPr/>
        </p:nvSpPr>
        <p:spPr>
          <a:xfrm>
            <a:off x="5041900" y="4655993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Code assist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1AE595-40FD-4D5B-B1CB-DEBCB8EF55F1}"/>
              </a:ext>
            </a:extLst>
          </p:cNvPr>
          <p:cNvSpPr txBox="1"/>
          <p:nvPr/>
        </p:nvSpPr>
        <p:spPr>
          <a:xfrm>
            <a:off x="793750" y="3728132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6"/>
              </a:rPr>
              <a:t>Three.js – JavaScript 3D Library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944732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3D829-57A4-4E41-B64A-1F5525CF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66600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89347-F18E-4A84-ADC1-9D499C956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6D2549-EF12-499F-9A0F-ADF6A9AAEEBB}"/>
              </a:ext>
            </a:extLst>
          </p:cNvPr>
          <p:cNvSpPr txBox="1"/>
          <p:nvPr/>
        </p:nvSpPr>
        <p:spPr>
          <a:xfrm>
            <a:off x="838200" y="2311400"/>
            <a:ext cx="76327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To create and present a 3D web game and website using HTML, CSS and JS. </a:t>
            </a:r>
          </a:p>
        </p:txBody>
      </p:sp>
    </p:spTree>
    <p:extLst>
      <p:ext uri="{BB962C8B-B14F-4D97-AF65-F5344CB8AC3E}">
        <p14:creationId xmlns:p14="http://schemas.microsoft.com/office/powerpoint/2010/main" val="3267385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6178D2-E47A-41D1-B8FF-46E5B8311723}"/>
              </a:ext>
            </a:extLst>
          </p:cNvPr>
          <p:cNvSpPr txBox="1"/>
          <p:nvPr/>
        </p:nvSpPr>
        <p:spPr>
          <a:xfrm>
            <a:off x="838200" y="1905000"/>
            <a:ext cx="11150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Type: racing simulator game</a:t>
            </a:r>
          </a:p>
          <a:p>
            <a:endParaRPr lang="en-GB" sz="3200" dirty="0"/>
          </a:p>
          <a:p>
            <a:r>
              <a:rPr lang="en-GB" sz="3200" dirty="0"/>
              <a:t>Description: Players will race and avoid obstacles to gain a high score.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9759627-2765-4EE5-BD61-170CA94E8C6A}"/>
              </a:ext>
            </a:extLst>
          </p:cNvPr>
          <p:cNvSpPr txBox="1">
            <a:spLocks/>
          </p:cNvSpPr>
          <p:nvPr/>
        </p:nvSpPr>
        <p:spPr>
          <a:xfrm>
            <a:off x="838200" y="956345"/>
            <a:ext cx="10515600" cy="7343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Game Type and description </a:t>
            </a:r>
          </a:p>
        </p:txBody>
      </p:sp>
    </p:spTree>
    <p:extLst>
      <p:ext uri="{BB962C8B-B14F-4D97-AF65-F5344CB8AC3E}">
        <p14:creationId xmlns:p14="http://schemas.microsoft.com/office/powerpoint/2010/main" val="1661842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32EA-C1E3-4C16-88E8-4B28D8AE0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examples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D1C05B-1E6D-4DB9-810F-D97906CDC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204" y="2679385"/>
            <a:ext cx="4567593" cy="2569271"/>
          </a:xfrm>
          <a:prstGeom prst="rect">
            <a:avLst/>
          </a:prstGeom>
        </p:spPr>
      </p:pic>
      <p:pic>
        <p:nvPicPr>
          <p:cNvPr id="4" name="Picture 3" descr="A video game of a race car on a road&#10;&#10;Description automatically generated">
            <a:extLst>
              <a:ext uri="{FF2B5EF4-FFF2-40B4-BE49-F238E27FC236}">
                <a16:creationId xmlns:a16="http://schemas.microsoft.com/office/drawing/2014/main" id="{C22E28D3-0E7D-4E1C-B47A-914A4B7B0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8" r="24397" b="1"/>
          <a:stretch/>
        </p:blipFill>
        <p:spPr>
          <a:xfrm>
            <a:off x="1" y="1609344"/>
            <a:ext cx="3584448" cy="3639312"/>
          </a:xfrm>
          <a:prstGeom prst="rect">
            <a:avLst/>
          </a:prstGeom>
        </p:spPr>
      </p:pic>
      <p:pic>
        <p:nvPicPr>
          <p:cNvPr id="5" name="Picture 4" descr="A video game screen showing a race car&#10;&#10;Description automatically generated">
            <a:extLst>
              <a:ext uri="{FF2B5EF4-FFF2-40B4-BE49-F238E27FC236}">
                <a16:creationId xmlns:a16="http://schemas.microsoft.com/office/drawing/2014/main" id="{8D56F330-91EF-4BD1-B3B9-41FD2DE22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0" r="22599" b="2"/>
          <a:stretch/>
        </p:blipFill>
        <p:spPr>
          <a:xfrm>
            <a:off x="8607552" y="1609344"/>
            <a:ext cx="3584448" cy="3639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860EAE-1FB9-43C0-A877-4E9166ECC376}"/>
              </a:ext>
            </a:extLst>
          </p:cNvPr>
          <p:cNvSpPr txBox="1"/>
          <p:nvPr/>
        </p:nvSpPr>
        <p:spPr>
          <a:xfrm>
            <a:off x="0" y="5283200"/>
            <a:ext cx="358444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1 - style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9F2C0E-B82A-4F84-8E2D-F91457BC3DBD}"/>
              </a:ext>
            </a:extLst>
          </p:cNvPr>
          <p:cNvSpPr txBox="1"/>
          <p:nvPr/>
        </p:nvSpPr>
        <p:spPr>
          <a:xfrm>
            <a:off x="3812203" y="5283200"/>
            <a:ext cx="4567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2 - gameplay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68809-606C-40C0-B0D0-72F220A75C10}"/>
              </a:ext>
            </a:extLst>
          </p:cNvPr>
          <p:cNvSpPr txBox="1"/>
          <p:nvPr/>
        </p:nvSpPr>
        <p:spPr>
          <a:xfrm>
            <a:off x="8607550" y="5283200"/>
            <a:ext cx="3584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3 - FOV</a:t>
            </a:r>
          </a:p>
        </p:txBody>
      </p:sp>
    </p:spTree>
    <p:extLst>
      <p:ext uri="{BB962C8B-B14F-4D97-AF65-F5344CB8AC3E}">
        <p14:creationId xmlns:p14="http://schemas.microsoft.com/office/powerpoint/2010/main" val="2154187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95C43-F26B-4718-B388-9076FEB3B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C96FC3-F228-4078-8D37-0A901D7BF7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2236777"/>
            <a:ext cx="5765800" cy="2882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D17F56-AD0D-44D5-B8F7-5A34AF4CB5AB}"/>
              </a:ext>
            </a:extLst>
          </p:cNvPr>
          <p:cNvSpPr txBox="1"/>
          <p:nvPr/>
        </p:nvSpPr>
        <p:spPr>
          <a:xfrm>
            <a:off x="328612" y="5119677"/>
            <a:ext cx="576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Player character - car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B31DB-5655-48DF-8F5D-C261964DE8E6}"/>
              </a:ext>
            </a:extLst>
          </p:cNvPr>
          <p:cNvSpPr txBox="1"/>
          <p:nvPr/>
        </p:nvSpPr>
        <p:spPr>
          <a:xfrm>
            <a:off x="6094412" y="5119677"/>
            <a:ext cx="576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Sky box - Forest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BEA13C76-F113-4891-B7A1-72CFAD7E40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9409684"/>
                  </p:ext>
                </p:extLst>
              </p:nvPr>
            </p:nvGraphicFramePr>
            <p:xfrm>
              <a:off x="328612" y="2236777"/>
              <a:ext cx="5765800" cy="288290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765800" cy="2882900"/>
                    </a:xfrm>
                    <a:prstGeom prst="rect">
                      <a:avLst/>
                    </a:prstGeom>
                  </am3d:spPr>
                  <am3d:camera>
                    <am3d:pos x="0" y="0" z="653446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185" d="1000000"/>
                    <am3d:preTrans dx="-7805436" dy="-4682448" dz="-372758"/>
                    <am3d:scale>
                      <am3d:sx n="1000000" d="1000000"/>
                      <am3d:sy n="1000000" d="1000000"/>
                      <am3d:sz n="1000000" d="1000000"/>
                    </am3d:scale>
                    <am3d:rot ax="1012815" ay="1879309" az="53785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6760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BEA13C76-F113-4891-B7A1-72CFAD7E40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8612" y="2236777"/>
                <a:ext cx="5765800" cy="28829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9728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BEEDD-96A8-42AE-8E50-9CC7C13E3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B0F9C-0D46-3549-69E8-EDC077CEA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Server Set up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0CB2604-4741-7D6C-0748-D11092FA85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06601"/>
            <a:ext cx="6375883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Install Portable Software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Download Node.js Portable and XAMPP Portable.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Extract them into a folder of your choice.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Set Up Node Project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a terminal in your project folder.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Run: npm init –y</a:t>
            </a:r>
            <a:r>
              <a:rPr lang="en-US" altLang="en-US" dirty="0"/>
              <a:t>.</a:t>
            </a: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Create a server.js file in your visual studio code.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Start MySQL Database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XAMPP, start MySQL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Create a database for your project using phpMyAdmin.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Install Packages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Run: npm install express mysql.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Start the Server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Run: node server.js.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http://localhost:3000 in your browser to view your project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FDB005-42C5-4567-7A1A-D04CA2CFD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483" y="1357803"/>
            <a:ext cx="5503183" cy="3491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6275A6-3B65-7D55-1DE2-A4A9970BFB74}"/>
              </a:ext>
            </a:extLst>
          </p:cNvPr>
          <p:cNvSpPr txBox="1"/>
          <p:nvPr/>
        </p:nvSpPr>
        <p:spPr>
          <a:xfrm>
            <a:off x="7404751" y="4849478"/>
            <a:ext cx="3648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example of XAMPP to start server</a:t>
            </a:r>
          </a:p>
        </p:txBody>
      </p:sp>
    </p:spTree>
    <p:extLst>
      <p:ext uri="{BB962C8B-B14F-4D97-AF65-F5344CB8AC3E}">
        <p14:creationId xmlns:p14="http://schemas.microsoft.com/office/powerpoint/2010/main" val="3533666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8221E-51CA-4B8D-BC51-43AE0C67E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Website preview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4AC334-C71B-41F9-BF7A-658B711FF845}"/>
              </a:ext>
            </a:extLst>
          </p:cNvPr>
          <p:cNvSpPr txBox="1"/>
          <p:nvPr/>
        </p:nvSpPr>
        <p:spPr>
          <a:xfrm>
            <a:off x="-5878" y="4374363"/>
            <a:ext cx="3914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1 – home page of website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6FE7FF-ABCC-4444-A046-F56CB543DE26}"/>
              </a:ext>
            </a:extLst>
          </p:cNvPr>
          <p:cNvSpPr txBox="1"/>
          <p:nvPr/>
        </p:nvSpPr>
        <p:spPr>
          <a:xfrm>
            <a:off x="4126596" y="4373310"/>
            <a:ext cx="3914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2 – login page of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88FD8F-BD81-4839-86B3-35C662AB4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0481"/>
            <a:ext cx="3938807" cy="19838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6D305A-21BB-45A0-9668-491AA2488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596" y="2349428"/>
            <a:ext cx="3938807" cy="19766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5E731A-205B-4E7C-13E7-1A011F32AFA2}"/>
              </a:ext>
            </a:extLst>
          </p:cNvPr>
          <p:cNvSpPr txBox="1"/>
          <p:nvPr/>
        </p:nvSpPr>
        <p:spPr>
          <a:xfrm>
            <a:off x="8253193" y="4374363"/>
            <a:ext cx="389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3 – 404 page of website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E6605-8695-B018-B7C7-8B9AD8227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3193" y="2350481"/>
            <a:ext cx="3938807" cy="197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777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7B32-7145-4051-9DCC-392B4D23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Controls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D4409E-7B25-4A3D-90CC-4965A31323DA}"/>
              </a:ext>
            </a:extLst>
          </p:cNvPr>
          <p:cNvSpPr txBox="1"/>
          <p:nvPr/>
        </p:nvSpPr>
        <p:spPr>
          <a:xfrm>
            <a:off x="2855345" y="5184834"/>
            <a:ext cx="607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Controls – [A] Forward, [B] slow down / stop , [C] Left, [D] right</a:t>
            </a:r>
          </a:p>
        </p:txBody>
      </p:sp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0027E1E-1E21-5324-0937-310F626D02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457"/>
          <a:stretch/>
        </p:blipFill>
        <p:spPr>
          <a:xfrm>
            <a:off x="6810313" y="1953880"/>
            <a:ext cx="3886200" cy="25965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E1B39AE-BFED-BD51-9141-427BFF2D9D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48" b="11508"/>
          <a:stretch/>
        </p:blipFill>
        <p:spPr>
          <a:xfrm>
            <a:off x="1495487" y="1953879"/>
            <a:ext cx="3886200" cy="25965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D76C6F5-98D1-85FE-1574-EE189D8358A0}"/>
              </a:ext>
            </a:extLst>
          </p:cNvPr>
          <p:cNvSpPr txBox="1"/>
          <p:nvPr/>
        </p:nvSpPr>
        <p:spPr>
          <a:xfrm>
            <a:off x="3226279" y="1727756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19F85-ED76-765E-1AE4-53FEB53D5F98}"/>
              </a:ext>
            </a:extLst>
          </p:cNvPr>
          <p:cNvSpPr txBox="1"/>
          <p:nvPr/>
        </p:nvSpPr>
        <p:spPr>
          <a:xfrm>
            <a:off x="8175132" y="1755960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D17B3-F4D5-066A-06C3-A14DFC57AD27}"/>
              </a:ext>
            </a:extLst>
          </p:cNvPr>
          <p:cNvSpPr txBox="1"/>
          <p:nvPr/>
        </p:nvSpPr>
        <p:spPr>
          <a:xfrm>
            <a:off x="3286664" y="4299884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A02AA5-042E-2249-2018-175E29869644}"/>
              </a:ext>
            </a:extLst>
          </p:cNvPr>
          <p:cNvSpPr txBox="1"/>
          <p:nvPr/>
        </p:nvSpPr>
        <p:spPr>
          <a:xfrm>
            <a:off x="8582949" y="4315153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2A4491-149D-CF38-0DF7-5A65B5CCEA15}"/>
              </a:ext>
            </a:extLst>
          </p:cNvPr>
          <p:cNvSpPr txBox="1"/>
          <p:nvPr/>
        </p:nvSpPr>
        <p:spPr>
          <a:xfrm>
            <a:off x="7389206" y="4323780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64E12C-5CC1-B554-B2D2-4BF37A43ED80}"/>
              </a:ext>
            </a:extLst>
          </p:cNvPr>
          <p:cNvSpPr txBox="1"/>
          <p:nvPr/>
        </p:nvSpPr>
        <p:spPr>
          <a:xfrm>
            <a:off x="9688384" y="4323780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AA5428-DF60-18AC-B052-56CDB86765F3}"/>
              </a:ext>
            </a:extLst>
          </p:cNvPr>
          <p:cNvSpPr txBox="1"/>
          <p:nvPr/>
        </p:nvSpPr>
        <p:spPr>
          <a:xfrm>
            <a:off x="4354494" y="4299078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B5A4ED-538D-B9A5-3B48-9B6910C80BF2}"/>
              </a:ext>
            </a:extLst>
          </p:cNvPr>
          <p:cNvSpPr txBox="1"/>
          <p:nvPr/>
        </p:nvSpPr>
        <p:spPr>
          <a:xfrm>
            <a:off x="2086158" y="4315153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814160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7B32-7145-4051-9DCC-392B4D23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preview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D4409E-7B25-4A3D-90CC-4965A31323DA}"/>
              </a:ext>
            </a:extLst>
          </p:cNvPr>
          <p:cNvSpPr txBox="1"/>
          <p:nvPr/>
        </p:nvSpPr>
        <p:spPr>
          <a:xfrm>
            <a:off x="0" y="5124449"/>
            <a:ext cx="6070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1 – [A] game UI, [B] player character, [C] obstacles, [D] home button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CDD684-ADDB-E6C0-21BF-F6168B9382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176" y="2068511"/>
            <a:ext cx="6073773" cy="3041649"/>
          </a:xfrm>
          <a:prstGeom prst="rect">
            <a:avLst/>
          </a:prstGeom>
        </p:spPr>
      </p:pic>
      <p:pic>
        <p:nvPicPr>
          <p:cNvPr id="9" name="20241213-0902-19.9982575">
            <a:hlinkClick r:id="" action="ppaction://media"/>
            <a:extLst>
              <a:ext uri="{FF2B5EF4-FFF2-40B4-BE49-F238E27FC236}">
                <a16:creationId xmlns:a16="http://schemas.microsoft.com/office/drawing/2014/main" id="{04ECDF40-1F24-A525-01E6-3E8B4902D0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0" y="2082800"/>
            <a:ext cx="6096000" cy="30416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11DF55-1C85-0803-AA53-77BC9DE709BC}"/>
              </a:ext>
            </a:extLst>
          </p:cNvPr>
          <p:cNvSpPr txBox="1"/>
          <p:nvPr/>
        </p:nvSpPr>
        <p:spPr>
          <a:xfrm>
            <a:off x="6070597" y="5112655"/>
            <a:ext cx="607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video 1 – preview of game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4754EA-FB86-0816-AF3B-C37D58629702}"/>
              </a:ext>
            </a:extLst>
          </p:cNvPr>
          <p:cNvSpPr txBox="1"/>
          <p:nvPr/>
        </p:nvSpPr>
        <p:spPr>
          <a:xfrm flipH="1">
            <a:off x="500540" y="1978920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9B9245-7AC9-C8AF-3C9C-DE4294495DF7}"/>
              </a:ext>
            </a:extLst>
          </p:cNvPr>
          <p:cNvSpPr txBox="1"/>
          <p:nvPr/>
        </p:nvSpPr>
        <p:spPr>
          <a:xfrm flipH="1">
            <a:off x="5352688" y="1943199"/>
            <a:ext cx="2100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CE7C75-3AFD-C91A-321A-9BEF044D5C24}"/>
              </a:ext>
            </a:extLst>
          </p:cNvPr>
          <p:cNvSpPr txBox="1"/>
          <p:nvPr/>
        </p:nvSpPr>
        <p:spPr>
          <a:xfrm flipH="1">
            <a:off x="10363408" y="1912422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highlight>
                  <a:srgbClr val="C0C0C0"/>
                </a:highlight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497F4C-8DFF-DAD7-3FE2-9DC320D41317}"/>
              </a:ext>
            </a:extLst>
          </p:cNvPr>
          <p:cNvSpPr txBox="1"/>
          <p:nvPr/>
        </p:nvSpPr>
        <p:spPr>
          <a:xfrm flipH="1">
            <a:off x="181154" y="4633950"/>
            <a:ext cx="142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7E622E-C9D4-F205-D401-970D9038BA1B}"/>
              </a:ext>
            </a:extLst>
          </p:cNvPr>
          <p:cNvSpPr txBox="1"/>
          <p:nvPr/>
        </p:nvSpPr>
        <p:spPr>
          <a:xfrm flipH="1">
            <a:off x="2891231" y="3362415"/>
            <a:ext cx="142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EDD65D-2770-61C9-C2C7-E7FA1DD2B5DD}"/>
              </a:ext>
            </a:extLst>
          </p:cNvPr>
          <p:cNvSpPr txBox="1"/>
          <p:nvPr/>
        </p:nvSpPr>
        <p:spPr>
          <a:xfrm flipH="1">
            <a:off x="4338434" y="3428913"/>
            <a:ext cx="3802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B38FAB-A050-F4F5-A7E6-E7086D4E3833}"/>
              </a:ext>
            </a:extLst>
          </p:cNvPr>
          <p:cNvSpPr txBox="1"/>
          <p:nvPr/>
        </p:nvSpPr>
        <p:spPr>
          <a:xfrm flipH="1">
            <a:off x="2772363" y="2598643"/>
            <a:ext cx="359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39233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28</TotalTime>
  <Words>325</Words>
  <Application>Microsoft Office PowerPoint</Application>
  <PresentationFormat>Widescreen</PresentationFormat>
  <Paragraphs>68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3D racing web game</vt:lpstr>
      <vt:lpstr>Task</vt:lpstr>
      <vt:lpstr>PowerPoint Presentation</vt:lpstr>
      <vt:lpstr>Image examples</vt:lpstr>
      <vt:lpstr>assets</vt:lpstr>
      <vt:lpstr>Server Set up</vt:lpstr>
      <vt:lpstr>Website preview</vt:lpstr>
      <vt:lpstr>Game Controls</vt:lpstr>
      <vt:lpstr>Game preview</vt:lpstr>
      <vt:lpstr>references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racing web game</dc:title>
  <dc:creator>Tamer Hussen</dc:creator>
  <cp:lastModifiedBy>Tamer Hussen</cp:lastModifiedBy>
  <cp:revision>6</cp:revision>
  <dcterms:created xsi:type="dcterms:W3CDTF">2024-11-08T15:41:30Z</dcterms:created>
  <dcterms:modified xsi:type="dcterms:W3CDTF">2024-12-13T10:10:22Z</dcterms:modified>
</cp:coreProperties>
</file>

<file path=docProps/thumbnail.jpeg>
</file>